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3" r:id="rId6"/>
    <p:sldId id="283" r:id="rId7"/>
    <p:sldId id="297" r:id="rId8"/>
    <p:sldId id="299" r:id="rId9"/>
    <p:sldId id="298" r:id="rId10"/>
    <p:sldId id="303" r:id="rId11"/>
    <p:sldId id="302" r:id="rId12"/>
    <p:sldId id="284" r:id="rId13"/>
    <p:sldId id="300" r:id="rId14"/>
    <p:sldId id="301" r:id="rId15"/>
    <p:sldId id="296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9846D-8E0C-401E-85C9-B860B1BF2CB2}" v="14" dt="2024-11-06T12:55:10.040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31" autoAdjust="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acs, Botond" userId="70a78d63-098b-4fcc-bf5c-b1b9a493b978" providerId="ADAL" clId="{B309846D-8E0C-401E-85C9-B860B1BF2CB2}"/>
    <pc:docChg chg="undo custSel addSld modSld sldOrd">
      <pc:chgData name="Kovacs, Botond" userId="70a78d63-098b-4fcc-bf5c-b1b9a493b978" providerId="ADAL" clId="{B309846D-8E0C-401E-85C9-B860B1BF2CB2}" dt="2024-11-06T13:17:58.128" v="715" actId="20577"/>
      <pc:docMkLst>
        <pc:docMk/>
      </pc:docMkLst>
      <pc:sldChg chg="addSp delSp modSp mod">
        <pc:chgData name="Kovacs, Botond" userId="70a78d63-098b-4fcc-bf5c-b1b9a493b978" providerId="ADAL" clId="{B309846D-8E0C-401E-85C9-B860B1BF2CB2}" dt="2024-11-06T12:43:14.582" v="300"/>
        <pc:sldMkLst>
          <pc:docMk/>
          <pc:sldMk cId="1329746698" sldId="283"/>
        </pc:sldMkLst>
        <pc:spChg chg="add del mod">
          <ac:chgData name="Kovacs, Botond" userId="70a78d63-098b-4fcc-bf5c-b1b9a493b978" providerId="ADAL" clId="{B309846D-8E0C-401E-85C9-B860B1BF2CB2}" dt="2024-11-06T12:43:13.952" v="299" actId="21"/>
          <ac:spMkLst>
            <pc:docMk/>
            <pc:sldMk cId="1329746698" sldId="283"/>
            <ac:spMk id="2" creationId="{3560F281-4FF6-4617-A809-AC9C15ECF18A}"/>
          </ac:spMkLst>
        </pc:spChg>
        <pc:spChg chg="add mod">
          <ac:chgData name="Kovacs, Botond" userId="70a78d63-098b-4fcc-bf5c-b1b9a493b978" providerId="ADAL" clId="{B309846D-8E0C-401E-85C9-B860B1BF2CB2}" dt="2024-11-06T12:43:14.582" v="300"/>
          <ac:spMkLst>
            <pc:docMk/>
            <pc:sldMk cId="1329746698" sldId="283"/>
            <ac:spMk id="3" creationId="{272A0F9D-9058-9084-47F2-7243CBA8AF99}"/>
          </ac:spMkLst>
        </pc:spChg>
      </pc:sldChg>
      <pc:sldChg chg="modSp mod">
        <pc:chgData name="Kovacs, Botond" userId="70a78d63-098b-4fcc-bf5c-b1b9a493b978" providerId="ADAL" clId="{B309846D-8E0C-401E-85C9-B860B1BF2CB2}" dt="2024-11-06T13:17:58.128" v="715" actId="20577"/>
        <pc:sldMkLst>
          <pc:docMk/>
          <pc:sldMk cId="3188837873" sldId="284"/>
        </pc:sldMkLst>
        <pc:spChg chg="mod">
          <ac:chgData name="Kovacs, Botond" userId="70a78d63-098b-4fcc-bf5c-b1b9a493b978" providerId="ADAL" clId="{B309846D-8E0C-401E-85C9-B860B1BF2CB2}" dt="2024-11-06T12:43:52.048" v="323" actId="20577"/>
          <ac:spMkLst>
            <pc:docMk/>
            <pc:sldMk cId="3188837873" sldId="284"/>
            <ac:spMk id="2" creationId="{19304E83-A4F0-49C5-BB01-F5773509A2B3}"/>
          </ac:spMkLst>
        </pc:spChg>
        <pc:spChg chg="mod">
          <ac:chgData name="Kovacs, Botond" userId="70a78d63-098b-4fcc-bf5c-b1b9a493b978" providerId="ADAL" clId="{B309846D-8E0C-401E-85C9-B860B1BF2CB2}" dt="2024-11-06T13:17:58.128" v="715" actId="20577"/>
          <ac:spMkLst>
            <pc:docMk/>
            <pc:sldMk cId="3188837873" sldId="284"/>
            <ac:spMk id="5" creationId="{CEEB3BAE-C0B2-447C-B8BE-96C6BD84D658}"/>
          </ac:spMkLst>
        </pc:spChg>
      </pc:sldChg>
      <pc:sldChg chg="modSp mod">
        <pc:chgData name="Kovacs, Botond" userId="70a78d63-098b-4fcc-bf5c-b1b9a493b978" providerId="ADAL" clId="{B309846D-8E0C-401E-85C9-B860B1BF2CB2}" dt="2024-11-06T12:43:38.747" v="305" actId="20577"/>
        <pc:sldMkLst>
          <pc:docMk/>
          <pc:sldMk cId="2394642567" sldId="298"/>
        </pc:sldMkLst>
        <pc:spChg chg="mod">
          <ac:chgData name="Kovacs, Botond" userId="70a78d63-098b-4fcc-bf5c-b1b9a493b978" providerId="ADAL" clId="{B309846D-8E0C-401E-85C9-B860B1BF2CB2}" dt="2024-11-06T12:43:38.747" v="305" actId="20577"/>
          <ac:spMkLst>
            <pc:docMk/>
            <pc:sldMk cId="2394642567" sldId="298"/>
            <ac:spMk id="3" creationId="{BB979C7B-C325-AEF0-15E8-96FA31DDB25A}"/>
          </ac:spMkLst>
        </pc:spChg>
      </pc:sldChg>
      <pc:sldChg chg="modSp mod">
        <pc:chgData name="Kovacs, Botond" userId="70a78d63-098b-4fcc-bf5c-b1b9a493b978" providerId="ADAL" clId="{B309846D-8E0C-401E-85C9-B860B1BF2CB2}" dt="2024-11-06T12:41:41.204" v="275" actId="14100"/>
        <pc:sldMkLst>
          <pc:docMk/>
          <pc:sldMk cId="560799135" sldId="299"/>
        </pc:sldMkLst>
        <pc:spChg chg="mod">
          <ac:chgData name="Kovacs, Botond" userId="70a78d63-098b-4fcc-bf5c-b1b9a493b978" providerId="ADAL" clId="{B309846D-8E0C-401E-85C9-B860B1BF2CB2}" dt="2024-11-06T12:41:41.204" v="275" actId="14100"/>
          <ac:spMkLst>
            <pc:docMk/>
            <pc:sldMk cId="560799135" sldId="299"/>
            <ac:spMk id="4" creationId="{FD82C29C-F873-913E-E96C-F635A74C1EE3}"/>
          </ac:spMkLst>
        </pc:spChg>
      </pc:sldChg>
      <pc:sldChg chg="modSp add mod">
        <pc:chgData name="Kovacs, Botond" userId="70a78d63-098b-4fcc-bf5c-b1b9a493b978" providerId="ADAL" clId="{B309846D-8E0C-401E-85C9-B860B1BF2CB2}" dt="2024-11-06T12:32:34.329" v="134" actId="20577"/>
        <pc:sldMkLst>
          <pc:docMk/>
          <pc:sldMk cId="2926962342" sldId="300"/>
        </pc:sldMkLst>
        <pc:spChg chg="mod">
          <ac:chgData name="Kovacs, Botond" userId="70a78d63-098b-4fcc-bf5c-b1b9a493b978" providerId="ADAL" clId="{B309846D-8E0C-401E-85C9-B860B1BF2CB2}" dt="2024-11-06T12:32:34.329" v="134" actId="20577"/>
          <ac:spMkLst>
            <pc:docMk/>
            <pc:sldMk cId="2926962342" sldId="300"/>
            <ac:spMk id="3" creationId="{BB979C7B-C325-AEF0-15E8-96FA31DDB25A}"/>
          </ac:spMkLst>
        </pc:spChg>
      </pc:sldChg>
      <pc:sldChg chg="addSp delSp modSp add mod">
        <pc:chgData name="Kovacs, Botond" userId="70a78d63-098b-4fcc-bf5c-b1b9a493b978" providerId="ADAL" clId="{B309846D-8E0C-401E-85C9-B860B1BF2CB2}" dt="2024-11-06T12:38:49.826" v="236" actId="1035"/>
        <pc:sldMkLst>
          <pc:docMk/>
          <pc:sldMk cId="3651524834" sldId="301"/>
        </pc:sldMkLst>
        <pc:spChg chg="mod">
          <ac:chgData name="Kovacs, Botond" userId="70a78d63-098b-4fcc-bf5c-b1b9a493b978" providerId="ADAL" clId="{B309846D-8E0C-401E-85C9-B860B1BF2CB2}" dt="2024-11-06T12:32:43.991" v="139" actId="20577"/>
          <ac:spMkLst>
            <pc:docMk/>
            <pc:sldMk cId="3651524834" sldId="301"/>
            <ac:spMk id="2" creationId="{19304E83-A4F0-49C5-BB01-F5773509A2B3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4" creationId="{6AB259A0-0017-492F-A0DC-4B70C7052AE0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5" creationId="{CEEB3BAE-C0B2-447C-B8BE-96C6BD84D658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6" creationId="{B237D1CA-B91A-410E-A968-D017BBE99F99}"/>
          </ac:spMkLst>
        </pc:spChg>
        <pc:spChg chg="del">
          <ac:chgData name="Kovacs, Botond" userId="70a78d63-098b-4fcc-bf5c-b1b9a493b978" providerId="ADAL" clId="{B309846D-8E0C-401E-85C9-B860B1BF2CB2}" dt="2024-11-06T12:35:42.018" v="140" actId="478"/>
          <ac:spMkLst>
            <pc:docMk/>
            <pc:sldMk cId="3651524834" sldId="301"/>
            <ac:spMk id="7" creationId="{26A87885-D672-4CF9-A78D-CFE98385B03A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9" creationId="{0FC06A7C-D399-F4AC-BCE8-FB8D457E7561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11" creationId="{94DDC2D6-555C-BB12-B04E-04FEF584D7AC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13" creationId="{08CA9846-D7F1-E84B-1405-93455D7A4A72}"/>
          </ac:spMkLst>
        </pc:spChg>
        <pc:spChg chg="add del mod">
          <ac:chgData name="Kovacs, Botond" userId="70a78d63-098b-4fcc-bf5c-b1b9a493b978" providerId="ADAL" clId="{B309846D-8E0C-401E-85C9-B860B1BF2CB2}" dt="2024-11-06T12:35:52.223" v="141" actId="478"/>
          <ac:spMkLst>
            <pc:docMk/>
            <pc:sldMk cId="3651524834" sldId="301"/>
            <ac:spMk id="15" creationId="{B6EB70A7-91AF-D9E6-01F6-42AA04587F8B}"/>
          </ac:spMkLst>
        </pc:spChg>
        <pc:picChg chg="add del mod">
          <ac:chgData name="Kovacs, Botond" userId="70a78d63-098b-4fcc-bf5c-b1b9a493b978" providerId="ADAL" clId="{B309846D-8E0C-401E-85C9-B860B1BF2CB2}" dt="2024-11-06T12:37:10.423" v="147" actId="478"/>
          <ac:picMkLst>
            <pc:docMk/>
            <pc:sldMk cId="3651524834" sldId="301"/>
            <ac:picMk id="17" creationId="{A4E3F297-056A-6889-89EE-34D028C5072C}"/>
          </ac:picMkLst>
        </pc:picChg>
        <pc:picChg chg="add mod">
          <ac:chgData name="Kovacs, Botond" userId="70a78d63-098b-4fcc-bf5c-b1b9a493b978" providerId="ADAL" clId="{B309846D-8E0C-401E-85C9-B860B1BF2CB2}" dt="2024-11-06T12:38:35.174" v="192" actId="1035"/>
          <ac:picMkLst>
            <pc:docMk/>
            <pc:sldMk cId="3651524834" sldId="301"/>
            <ac:picMk id="19" creationId="{6291ABEA-BCBC-5C99-070F-A3AFC0216579}"/>
          </ac:picMkLst>
        </pc:picChg>
        <pc:picChg chg="add mod">
          <ac:chgData name="Kovacs, Botond" userId="70a78d63-098b-4fcc-bf5c-b1b9a493b978" providerId="ADAL" clId="{B309846D-8E0C-401E-85C9-B860B1BF2CB2}" dt="2024-11-06T12:38:49.826" v="236" actId="1035"/>
          <ac:picMkLst>
            <pc:docMk/>
            <pc:sldMk cId="3651524834" sldId="301"/>
            <ac:picMk id="21" creationId="{492E00C7-E7F5-F677-E481-AB3815418890}"/>
          </ac:picMkLst>
        </pc:picChg>
      </pc:sldChg>
      <pc:sldChg chg="addSp delSp modSp add mod">
        <pc:chgData name="Kovacs, Botond" userId="70a78d63-098b-4fcc-bf5c-b1b9a493b978" providerId="ADAL" clId="{B309846D-8E0C-401E-85C9-B860B1BF2CB2}" dt="2024-11-06T12:46:48.540" v="582" actId="20577"/>
        <pc:sldMkLst>
          <pc:docMk/>
          <pc:sldMk cId="496548611" sldId="302"/>
        </pc:sldMkLst>
        <pc:spChg chg="del mod">
          <ac:chgData name="Kovacs, Botond" userId="70a78d63-098b-4fcc-bf5c-b1b9a493b978" providerId="ADAL" clId="{B309846D-8E0C-401E-85C9-B860B1BF2CB2}" dt="2024-11-06T12:43:25.823" v="302" actId="478"/>
          <ac:spMkLst>
            <pc:docMk/>
            <pc:sldMk cId="496548611" sldId="302"/>
            <ac:spMk id="2" creationId="{658EB8FF-8D80-701E-9AD8-C01A29613B5E}"/>
          </ac:spMkLst>
        </pc:spChg>
        <pc:spChg chg="add mod">
          <ac:chgData name="Kovacs, Botond" userId="70a78d63-098b-4fcc-bf5c-b1b9a493b978" providerId="ADAL" clId="{B309846D-8E0C-401E-85C9-B860B1BF2CB2}" dt="2024-11-06T12:45:25.593" v="485" actId="20577"/>
          <ac:spMkLst>
            <pc:docMk/>
            <pc:sldMk cId="496548611" sldId="302"/>
            <ac:spMk id="3" creationId="{87AB1550-F06B-7B23-07DA-5F8C57F4333F}"/>
          </ac:spMkLst>
        </pc:spChg>
        <pc:spChg chg="mod">
          <ac:chgData name="Kovacs, Botond" userId="70a78d63-098b-4fcc-bf5c-b1b9a493b978" providerId="ADAL" clId="{B309846D-8E0C-401E-85C9-B860B1BF2CB2}" dt="2024-11-06T12:46:48.540" v="582" actId="20577"/>
          <ac:spMkLst>
            <pc:docMk/>
            <pc:sldMk cId="496548611" sldId="302"/>
            <ac:spMk id="4" creationId="{FD82C29C-F873-913E-E96C-F635A74C1EE3}"/>
          </ac:spMkLst>
        </pc:spChg>
        <pc:spChg chg="add del mod">
          <ac:chgData name="Kovacs, Botond" userId="70a78d63-098b-4fcc-bf5c-b1b9a493b978" providerId="ADAL" clId="{B309846D-8E0C-401E-85C9-B860B1BF2CB2}" dt="2024-11-06T12:43:27.258" v="303" actId="478"/>
          <ac:spMkLst>
            <pc:docMk/>
            <pc:sldMk cId="496548611" sldId="302"/>
            <ac:spMk id="8" creationId="{05AF687C-F954-3BF7-6F95-7296CFDB9557}"/>
          </ac:spMkLst>
        </pc:spChg>
      </pc:sldChg>
      <pc:sldChg chg="addSp delSp modSp add mod ord delAnim modAnim">
        <pc:chgData name="Kovacs, Botond" userId="70a78d63-098b-4fcc-bf5c-b1b9a493b978" providerId="ADAL" clId="{B309846D-8E0C-401E-85C9-B860B1BF2CB2}" dt="2024-11-06T12:55:15.180" v="705" actId="1076"/>
        <pc:sldMkLst>
          <pc:docMk/>
          <pc:sldMk cId="1089775744" sldId="303"/>
        </pc:sldMkLst>
        <pc:spChg chg="mod">
          <ac:chgData name="Kovacs, Botond" userId="70a78d63-098b-4fcc-bf5c-b1b9a493b978" providerId="ADAL" clId="{B309846D-8E0C-401E-85C9-B860B1BF2CB2}" dt="2024-11-06T12:52:43.176" v="678" actId="20577"/>
          <ac:spMkLst>
            <pc:docMk/>
            <pc:sldMk cId="1089775744" sldId="303"/>
            <ac:spMk id="3" creationId="{87AB1550-F06B-7B23-07DA-5F8C57F4333F}"/>
          </ac:spMkLst>
        </pc:spChg>
        <pc:spChg chg="del">
          <ac:chgData name="Kovacs, Botond" userId="70a78d63-098b-4fcc-bf5c-b1b9a493b978" providerId="ADAL" clId="{B309846D-8E0C-401E-85C9-B860B1BF2CB2}" dt="2024-11-06T12:53:18.531" v="679" actId="478"/>
          <ac:spMkLst>
            <pc:docMk/>
            <pc:sldMk cId="1089775744" sldId="303"/>
            <ac:spMk id="4" creationId="{FD82C29C-F873-913E-E96C-F635A74C1EE3}"/>
          </ac:spMkLst>
        </pc:spChg>
        <pc:spChg chg="add del mod">
          <ac:chgData name="Kovacs, Botond" userId="70a78d63-098b-4fcc-bf5c-b1b9a493b978" providerId="ADAL" clId="{B309846D-8E0C-401E-85C9-B860B1BF2CB2}" dt="2024-11-06T12:53:20.427" v="680" actId="478"/>
          <ac:spMkLst>
            <pc:docMk/>
            <pc:sldMk cId="1089775744" sldId="303"/>
            <ac:spMk id="5" creationId="{B26F57BE-473B-86B6-C90F-707819860C50}"/>
          </ac:spMkLst>
        </pc:spChg>
        <pc:picChg chg="add mod">
          <ac:chgData name="Kovacs, Botond" userId="70a78d63-098b-4fcc-bf5c-b1b9a493b978" providerId="ADAL" clId="{B309846D-8E0C-401E-85C9-B860B1BF2CB2}" dt="2024-11-06T12:53:57.947" v="694" actId="1076"/>
          <ac:picMkLst>
            <pc:docMk/>
            <pc:sldMk cId="1089775744" sldId="303"/>
            <ac:picMk id="9" creationId="{F089DCF5-51C0-46F7-5D61-2C91B9D7D1FE}"/>
          </ac:picMkLst>
        </pc:picChg>
        <pc:picChg chg="add del mod">
          <ac:chgData name="Kovacs, Botond" userId="70a78d63-098b-4fcc-bf5c-b1b9a493b978" providerId="ADAL" clId="{B309846D-8E0C-401E-85C9-B860B1BF2CB2}" dt="2024-11-06T12:54:46.669" v="695" actId="478"/>
          <ac:picMkLst>
            <pc:docMk/>
            <pc:sldMk cId="1089775744" sldId="303"/>
            <ac:picMk id="10" creationId="{A619B3D6-3817-C100-A41E-A6AE45AE67B2}"/>
          </ac:picMkLst>
        </pc:picChg>
        <pc:picChg chg="add mod">
          <ac:chgData name="Kovacs, Botond" userId="70a78d63-098b-4fcc-bf5c-b1b9a493b978" providerId="ADAL" clId="{B309846D-8E0C-401E-85C9-B860B1BF2CB2}" dt="2024-11-06T12:55:15.180" v="705" actId="1076"/>
          <ac:picMkLst>
            <pc:docMk/>
            <pc:sldMk cId="1089775744" sldId="303"/>
            <ac:picMk id="12" creationId="{253AC3F5-FCCE-C54B-DE65-B9FE59273574}"/>
          </ac:picMkLst>
        </pc:picChg>
        <pc:picChg chg="add del mod">
          <ac:chgData name="Kovacs, Botond" userId="70a78d63-098b-4fcc-bf5c-b1b9a493b978" providerId="ADAL" clId="{B309846D-8E0C-401E-85C9-B860B1BF2CB2}" dt="2024-11-06T12:55:03.469" v="700" actId="478"/>
          <ac:picMkLst>
            <pc:docMk/>
            <pc:sldMk cId="1089775744" sldId="303"/>
            <ac:picMk id="1026" creationId="{057CE7CE-9BD5-7201-DFE4-B0A4F7AA305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06/11/2024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06/11/2024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8DE5-E109-6F3A-38BD-46464BCA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7B8F-A846-0072-0A67-F5258AC58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58657-CA3D-4186-B0CC-0A0A373C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711F-F4F4-C2B9-2CAE-29277FFB6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27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80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EE496-5834-8186-4748-172041E4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252F2-6DD7-E072-35B2-8F252B3F9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536A0-890D-29E9-1613-8C189EB4B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56CA7-7291-3749-C110-551E6AEB6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32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1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28DE5-E109-6F3A-38BD-46464BCA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57B8F-A846-0072-0A67-F5258AC58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58657-CA3D-4186-B0CC-0A0A373C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E711F-F4F4-C2B9-2CAE-29277FFB6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79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9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B5ECA-A8E0-DD03-B40E-9898691EE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2E33EB-648B-1DE2-26CE-4FEE56A4D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1CA3F-5575-B53B-872E-1FE354947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9953-4721-4FF5-8A68-A9F08BCCD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300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dia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6299247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Maldonado</a:t>
            </a:r>
            <a:r>
              <a:rPr lang="hu-H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Pérez</a:t>
            </a:r>
            <a:r>
              <a:rPr lang="hu-HU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, Weber, </a:t>
            </a:r>
            <a:r>
              <a:rPr lang="hu-HU" sz="16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Labbé</a:t>
            </a:r>
            <a:endParaRPr lang="en-GB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via</a:t>
            </a:r>
            <a:r>
              <a:rPr lang="hu-HU" dirty="0"/>
              <a:t> Mixed Integer </a:t>
            </a:r>
            <a:r>
              <a:rPr lang="hu-HU" dirty="0" err="1"/>
              <a:t>Linear</a:t>
            </a:r>
            <a:r>
              <a:rPr lang="hu-HU" dirty="0"/>
              <a:t> </a:t>
            </a:r>
            <a:r>
              <a:rPr lang="hu-HU" dirty="0" err="1"/>
              <a:t>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6313-9B90-152D-C9DB-06FB0633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4B8AA1EF-B626-66F0-43D9-788CE41FA9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979C7B-C325-AEF0-15E8-96FA31DDB25A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de-AT" dirty="0"/>
              <a:t>S</a:t>
            </a:r>
            <a:r>
              <a:rPr lang="hu-HU" dirty="0"/>
              <a:t>ummary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5290318-2ACB-2F9D-FA67-03FB8606E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6FBB1-F73E-414C-76F4-451BD819F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96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AT" dirty="0"/>
              <a:t>S</a:t>
            </a:r>
            <a:r>
              <a:rPr lang="hu-HU" dirty="0"/>
              <a:t>ummary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91ABEA-BCBC-5C99-070F-A3AFC021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1165593"/>
            <a:ext cx="9530825" cy="25132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2E00C7-E7F5-F677-E481-AB381541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" y="3598542"/>
            <a:ext cx="9530825" cy="26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4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hu-HU" dirty="0"/>
              <a:t>Botond Kovács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/>
              <a:t>Overall </a:t>
            </a:r>
            <a:r>
              <a:rPr lang="hu-HU" dirty="0" err="1"/>
              <a:t>structure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365" y="1917043"/>
            <a:ext cx="5184800" cy="3023910"/>
          </a:xfrm>
        </p:spPr>
        <p:txBody>
          <a:bodyPr rtlCol="0"/>
          <a:lstStyle/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Formulations</a:t>
            </a:r>
            <a:endParaRPr lang="hu-HU" dirty="0"/>
          </a:p>
          <a:p>
            <a:pPr lvl="1"/>
            <a:r>
              <a:rPr lang="hu-HU" dirty="0"/>
              <a:t>SVM</a:t>
            </a:r>
          </a:p>
          <a:p>
            <a:pPr lvl="1"/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  <a:p>
            <a:pPr lvl="1"/>
            <a:r>
              <a:rPr lang="hu-HU" dirty="0"/>
              <a:t>MILP</a:t>
            </a:r>
          </a:p>
          <a:p>
            <a:pPr marL="342900" indent="-342900">
              <a:buFont typeface="+mj-lt"/>
              <a:buAutoNum type="arabicPeriod"/>
            </a:pPr>
            <a:r>
              <a:rPr lang="hu-HU" dirty="0" err="1"/>
              <a:t>Motivation</a:t>
            </a:r>
            <a:endParaRPr lang="hu-HU" dirty="0"/>
          </a:p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hu-HU" dirty="0"/>
          </a:p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hu-HU" dirty="0"/>
          </a:p>
          <a:p>
            <a:pPr marL="342900" indent="-342900" rtl="0">
              <a:buFont typeface="+mj-lt"/>
              <a:buAutoNum type="arabicPeriod"/>
            </a:pPr>
            <a:r>
              <a:rPr lang="hu-HU" dirty="0" err="1"/>
              <a:t>Results</a:t>
            </a:r>
            <a:endParaRPr lang="en-GB" dirty="0"/>
          </a:p>
        </p:txBody>
      </p:sp>
      <p:pic>
        <p:nvPicPr>
          <p:cNvPr id="14" name="Kép 13" descr="A képen szöveg, Betűtípus, nyugta, fehér látható&#10;&#10;Automatikusan generált leírás">
            <a:extLst>
              <a:ext uri="{FF2B5EF4-FFF2-40B4-BE49-F238E27FC236}">
                <a16:creationId xmlns:a16="http://schemas.microsoft.com/office/drawing/2014/main" id="{73655BDB-BB83-5E30-E210-1E290DF0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55" r="21667"/>
          <a:stretch/>
        </p:blipFill>
        <p:spPr>
          <a:xfrm>
            <a:off x="2976818" y="1917043"/>
            <a:ext cx="7049551" cy="3023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1" y="1086034"/>
            <a:ext cx="5184913" cy="432000"/>
          </a:xfrm>
        </p:spPr>
        <p:txBody>
          <a:bodyPr rtlCol="0"/>
          <a:lstStyle/>
          <a:p>
            <a:pPr algn="l" rtl="0"/>
            <a:r>
              <a:rPr lang="hu-HU" dirty="0"/>
              <a:t>Overall structure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3</a:t>
            </a:fld>
            <a:endParaRPr lang="en-GB"/>
          </a:p>
        </p:txBody>
      </p:sp>
      <p:pic>
        <p:nvPicPr>
          <p:cNvPr id="12" name="Kép 11" descr="A képen képernyőkép, Téglalap, sor, tér látható&#10;&#10;Automatikusan generált leírás">
            <a:extLst>
              <a:ext uri="{FF2B5EF4-FFF2-40B4-BE49-F238E27FC236}">
                <a16:creationId xmlns:a16="http://schemas.microsoft.com/office/drawing/2014/main" id="{54B6AC23-11DD-98E2-5106-56D375A0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36" y="1917043"/>
            <a:ext cx="5314209" cy="3023910"/>
          </a:xfrm>
          <a:prstGeom prst="rect">
            <a:avLst/>
          </a:prstGeom>
        </p:spPr>
      </p:pic>
      <p:pic>
        <p:nvPicPr>
          <p:cNvPr id="9" name="Kép 8" descr="A képen diagram, sor, képernyőkép, Diagram látható&#10;&#10;Automatikusan generált leírás">
            <a:extLst>
              <a:ext uri="{FF2B5EF4-FFF2-40B4-BE49-F238E27FC236}">
                <a16:creationId xmlns:a16="http://schemas.microsoft.com/office/drawing/2014/main" id="{6CFEE87C-E9E2-C7F4-88FB-904D130F68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40" t="7831" r="12544" b="12768"/>
          <a:stretch/>
        </p:blipFill>
        <p:spPr>
          <a:xfrm>
            <a:off x="5448593" y="1917042"/>
            <a:ext cx="3853452" cy="3023909"/>
          </a:xfrm>
          <a:prstGeom prst="rect">
            <a:avLst/>
          </a:prstGeom>
        </p:spPr>
      </p:pic>
      <p:pic>
        <p:nvPicPr>
          <p:cNvPr id="20" name="Picture Placeholder 8" descr="Running track with numbers">
            <a:extLst>
              <a:ext uri="{FF2B5EF4-FFF2-40B4-BE49-F238E27FC236}">
                <a16:creationId xmlns:a16="http://schemas.microsoft.com/office/drawing/2014/main" id="{95F4F2FC-A290-3013-AA84-510593240B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AD70-2DD7-151D-7672-506B8469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249B9E92-9908-478A-41D6-E29DBEE938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190626-1218-00F7-18A2-74A7A39D32D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 err="1"/>
              <a:t>Motivation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90C8F9-0365-62D2-725F-4BFB909653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F3304-1246-B93A-31A0-7E230C4B8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9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B8FF-8D80-701E-9AD8-C01A29613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81" y="1086034"/>
            <a:ext cx="5184913" cy="432000"/>
          </a:xfrm>
        </p:spPr>
        <p:txBody>
          <a:bodyPr rtlCol="0"/>
          <a:lstStyle/>
          <a:p>
            <a:pPr algn="l" rtl="0"/>
            <a:r>
              <a:rPr lang="hu-HU"/>
              <a:t>Motivation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2C29C-F873-913E-E96C-F635A74C1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93" y="2206249"/>
            <a:ext cx="8542727" cy="2093035"/>
          </a:xfrm>
        </p:spPr>
        <p:txBody>
          <a:bodyPr rtlCol="0"/>
          <a:lstStyle/>
          <a:p>
            <a:r>
              <a:rPr lang="hu-HU" dirty="0" err="1"/>
              <a:t>SVMs</a:t>
            </a:r>
            <a:r>
              <a:rPr lang="hu-HU" dirty="0"/>
              <a:t> </a:t>
            </a:r>
            <a:r>
              <a:rPr lang="hu-HU" dirty="0" err="1"/>
              <a:t>provide</a:t>
            </a:r>
            <a:r>
              <a:rPr lang="hu-HU" dirty="0"/>
              <a:t> </a:t>
            </a:r>
            <a:r>
              <a:rPr lang="hu-HU" dirty="0" err="1"/>
              <a:t>several</a:t>
            </a:r>
            <a:r>
              <a:rPr lang="hu-HU" dirty="0"/>
              <a:t> </a:t>
            </a:r>
            <a:r>
              <a:rPr lang="hu-HU" dirty="0" err="1"/>
              <a:t>advantages</a:t>
            </a:r>
            <a:endParaRPr lang="hu-HU" dirty="0"/>
          </a:p>
          <a:p>
            <a:r>
              <a:rPr lang="hu-HU" dirty="0"/>
              <a:t>Feature selection is an important topic within </a:t>
            </a:r>
            <a:r>
              <a:rPr lang="de-AT" dirty="0" err="1"/>
              <a:t>modeling</a:t>
            </a:r>
            <a:endParaRPr lang="hu-HU" dirty="0"/>
          </a:p>
          <a:p>
            <a:r>
              <a:rPr lang="hu-HU" dirty="0" err="1"/>
              <a:t>Selection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best</a:t>
            </a:r>
            <a:r>
              <a:rPr lang="hu-HU" dirty="0"/>
              <a:t> </a:t>
            </a:r>
            <a:r>
              <a:rPr lang="hu-HU" dirty="0" err="1"/>
              <a:t>subset</a:t>
            </a:r>
            <a:r>
              <a:rPr lang="hu-HU" dirty="0"/>
              <a:t> is </a:t>
            </a:r>
            <a:r>
              <a:rPr lang="hu-HU" dirty="0" err="1"/>
              <a:t>considered</a:t>
            </a:r>
            <a:r>
              <a:rPr lang="hu-HU" dirty="0"/>
              <a:t> NP-</a:t>
            </a:r>
            <a:r>
              <a:rPr lang="hu-HU" dirty="0" err="1"/>
              <a:t>hard</a:t>
            </a:r>
            <a:endParaRPr lang="hu-HU" dirty="0"/>
          </a:p>
          <a:p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previous</a:t>
            </a:r>
            <a:r>
              <a:rPr lang="de-AT" dirty="0"/>
              <a:t> </a:t>
            </a:r>
            <a:r>
              <a:rPr lang="de-AT" dirty="0" err="1"/>
              <a:t>approaches</a:t>
            </a:r>
            <a:r>
              <a:rPr lang="de-AT" dirty="0"/>
              <a:t> </a:t>
            </a:r>
            <a:r>
              <a:rPr lang="de-AT" dirty="0" err="1"/>
              <a:t>already</a:t>
            </a:r>
            <a:r>
              <a:rPr lang="de-AT" dirty="0"/>
              <a:t> perform </a:t>
            </a:r>
            <a:r>
              <a:rPr lang="de-AT" dirty="0" err="1"/>
              <a:t>well</a:t>
            </a:r>
            <a:r>
              <a:rPr lang="de-AT" dirty="0"/>
              <a:t>, </a:t>
            </a:r>
            <a:r>
              <a:rPr lang="de-AT" b="1" dirty="0"/>
              <a:t>but</a:t>
            </a:r>
            <a:r>
              <a:rPr lang="de-AT" dirty="0"/>
              <a:t> </a:t>
            </a:r>
            <a:r>
              <a:rPr lang="de-AT" dirty="0" err="1"/>
              <a:t>none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utilizes</a:t>
            </a:r>
            <a:r>
              <a:rPr lang="de-AT" dirty="0"/>
              <a:t> MILP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5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6313-9B90-152D-C9DB-06FB0633E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4B8AA1EF-B626-66F0-43D9-788CE41FA9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979C7B-C325-AEF0-15E8-96FA31DDB25A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 rtlCol="0"/>
          <a:lstStyle/>
          <a:p>
            <a:r>
              <a:rPr lang="hu-HU" dirty="0"/>
              <a:t>Method</a:t>
            </a:r>
            <a:endParaRPr lang="en-GB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5290318-2ACB-2F9D-FA67-03FB8606E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SVMs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6FBB1-F73E-414C-76F4-451BD819F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64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AB1550-F06B-7B23-07DA-5F8C57F4333F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dirty="0"/>
              <a:t>Support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machine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9DCF5-51C0-46F7-5D61-2C91B9D7D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18" y="4949220"/>
            <a:ext cx="5231763" cy="1476780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3AC3F5-FCCE-C54B-DE65-B9FE59273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97" y="1152979"/>
            <a:ext cx="5774404" cy="37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7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FE282-E942-BEBC-9E90-AAB0CC74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2C29C-F873-913E-E96C-F635A74C1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93" y="2206249"/>
            <a:ext cx="8542727" cy="2093035"/>
          </a:xfrm>
        </p:spPr>
        <p:txBody>
          <a:bodyPr rtlCol="0"/>
          <a:lstStyle/>
          <a:p>
            <a:r>
              <a:rPr lang="de-AT" dirty="0"/>
              <a:t>2 </a:t>
            </a:r>
            <a:r>
              <a:rPr lang="de-AT" dirty="0" err="1"/>
              <a:t>tasks</a:t>
            </a:r>
            <a:r>
              <a:rPr lang="de-AT" dirty="0"/>
              <a:t> at </a:t>
            </a:r>
            <a:r>
              <a:rPr lang="de-AT" dirty="0" err="1"/>
              <a:t>hand</a:t>
            </a:r>
            <a:r>
              <a:rPr lang="de-AT" dirty="0"/>
              <a:t>:</a:t>
            </a:r>
          </a:p>
          <a:p>
            <a:pPr lvl="1"/>
            <a:r>
              <a:rPr lang="de-AT" dirty="0"/>
              <a:t>Training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model</a:t>
            </a:r>
            <a:endParaRPr lang="de-AT" dirty="0"/>
          </a:p>
          <a:p>
            <a:pPr lvl="1"/>
            <a:r>
              <a:rPr lang="de-AT" dirty="0" err="1"/>
              <a:t>Selecting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optimal </a:t>
            </a:r>
            <a:r>
              <a:rPr lang="de-AT" dirty="0" err="1"/>
              <a:t>set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  <a:p>
            <a:r>
              <a:rPr lang="de-AT" dirty="0"/>
              <a:t>Embedded </a:t>
            </a:r>
            <a:r>
              <a:rPr lang="de-AT" dirty="0" err="1"/>
              <a:t>method</a:t>
            </a:r>
            <a:r>
              <a:rPr lang="de-AT" dirty="0"/>
              <a:t> = </a:t>
            </a:r>
            <a:r>
              <a:rPr lang="de-AT" dirty="0" err="1"/>
              <a:t>doing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2 </a:t>
            </a:r>
            <a:r>
              <a:rPr lang="de-AT" dirty="0" err="1"/>
              <a:t>simultaneously</a:t>
            </a:r>
            <a:endParaRPr lang="de-AT" dirty="0"/>
          </a:p>
          <a:p>
            <a:pPr lvl="1"/>
            <a:r>
              <a:rPr lang="de-AT" dirty="0" err="1"/>
              <a:t>Computationally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expensive</a:t>
            </a:r>
          </a:p>
          <a:p>
            <a:pPr lvl="1"/>
            <a:r>
              <a:rPr lang="de-AT" dirty="0" err="1"/>
              <a:t>Usually</a:t>
            </a:r>
            <a:r>
              <a:rPr lang="de-AT" dirty="0"/>
              <a:t> </a:t>
            </a:r>
            <a:r>
              <a:rPr lang="de-AT" dirty="0" err="1"/>
              <a:t>done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forcing</a:t>
            </a:r>
            <a:r>
              <a:rPr lang="de-AT" dirty="0"/>
              <a:t> </a:t>
            </a:r>
            <a:r>
              <a:rPr lang="de-AT" dirty="0" err="1"/>
              <a:t>selection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part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DD4C7-E0F3-6978-FE40-7E0D2C2D44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7" name="Picture Placeholder 8" descr="Running track with numbers">
            <a:extLst>
              <a:ext uri="{FF2B5EF4-FFF2-40B4-BE49-F238E27FC236}">
                <a16:creationId xmlns:a16="http://schemas.microsoft.com/office/drawing/2014/main" id="{448BAA8B-7A62-F129-5CFD-A93AAE29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86"/>
          <a:stretch/>
        </p:blipFill>
        <p:spPr>
          <a:xfrm>
            <a:off x="9980476" y="0"/>
            <a:ext cx="2211524" cy="57576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AB1550-F06B-7B23-07DA-5F8C57F4333F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dirty="0"/>
              <a:t>Embedded </a:t>
            </a:r>
            <a:r>
              <a:rPr lang="hu-HU" dirty="0"/>
              <a:t>Metho</a:t>
            </a:r>
            <a:r>
              <a:rPr lang="de-AT" dirty="0" err="1"/>
              <a:t>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548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AT" dirty="0" err="1"/>
              <a:t>Overview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all </a:t>
            </a:r>
            <a:r>
              <a:rPr lang="hu-HU" dirty="0"/>
              <a:t>Metho</a:t>
            </a:r>
            <a:r>
              <a:rPr lang="de-AT" dirty="0" err="1"/>
              <a:t>ds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r>
              <a:rPr lang="hu-HU" dirty="0">
                <a:solidFill>
                  <a:schemeClr val="tx1"/>
                </a:solidFill>
              </a:rPr>
              <a:t>l1-SVM</a:t>
            </a:r>
            <a:r>
              <a:rPr lang="de-AT" dirty="0">
                <a:solidFill>
                  <a:schemeClr val="tx1"/>
                </a:solidFill>
              </a:rPr>
              <a:t>: classic SVM + LASSO </a:t>
            </a:r>
            <a:r>
              <a:rPr lang="de-AT" dirty="0" err="1">
                <a:solidFill>
                  <a:schemeClr val="tx1"/>
                </a:solidFill>
              </a:rPr>
              <a:t>penatly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</a:rPr>
              <a:t>LP-SVM</a:t>
            </a:r>
            <a:r>
              <a:rPr lang="de-AT" dirty="0">
                <a:solidFill>
                  <a:schemeClr val="tx1"/>
                </a:solidFill>
              </a:rPr>
              <a:t>: classic SVM + linear </a:t>
            </a:r>
            <a:r>
              <a:rPr lang="de-AT" dirty="0" err="1">
                <a:solidFill>
                  <a:schemeClr val="tx1"/>
                </a:solidFill>
              </a:rPr>
              <a:t>programming</a:t>
            </a:r>
            <a:endParaRPr lang="de-AT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</a:rPr>
              <a:t>l2-SVM</a:t>
            </a:r>
          </a:p>
          <a:p>
            <a:r>
              <a:rPr lang="hu-HU" dirty="0">
                <a:solidFill>
                  <a:schemeClr val="tx1"/>
                </a:solidFill>
              </a:rPr>
              <a:t>Fisher + SVM</a:t>
            </a:r>
          </a:p>
          <a:p>
            <a:r>
              <a:rPr lang="hu-HU" dirty="0">
                <a:solidFill>
                  <a:schemeClr val="tx1"/>
                </a:solidFill>
              </a:rPr>
              <a:t>RFE-SVM</a:t>
            </a:r>
          </a:p>
          <a:p>
            <a:r>
              <a:rPr lang="hu-HU" dirty="0">
                <a:solidFill>
                  <a:schemeClr val="tx1"/>
                </a:solidFill>
              </a:rPr>
              <a:t>l0-SVM</a:t>
            </a:r>
          </a:p>
          <a:p>
            <a:pPr marL="0" indent="0" rtl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hu-HU" dirty="0" err="1"/>
              <a:t>Proposed</a:t>
            </a:r>
            <a:r>
              <a:rPr lang="hu-HU" dirty="0"/>
              <a:t> </a:t>
            </a:r>
            <a:r>
              <a:rPr lang="hu-HU" dirty="0" err="1"/>
              <a:t>methods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hu-HU" dirty="0"/>
              <a:t>MILP1: l</a:t>
            </a:r>
            <a:r>
              <a:rPr lang="hu-HU" baseline="-25000" dirty="0"/>
              <a:t>1</a:t>
            </a:r>
            <a:r>
              <a:rPr lang="hu-HU" dirty="0"/>
              <a:t>-SVM </a:t>
            </a:r>
            <a:r>
              <a:rPr lang="hu-HU" dirty="0" err="1"/>
              <a:t>adapted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Mixed Integer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hu-HU" dirty="0" err="1"/>
              <a:t>formulations</a:t>
            </a:r>
            <a:endParaRPr lang="hu-HU" dirty="0"/>
          </a:p>
          <a:p>
            <a:r>
              <a:rPr lang="hu-HU" dirty="0"/>
              <a:t>MILP2: LP-SVM </a:t>
            </a:r>
            <a:r>
              <a:rPr lang="hu-HU" dirty="0" err="1"/>
              <a:t>adapted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Mixed Integer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en-US" dirty="0"/>
              <a:t>formulations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{4C88C11D-3FD0-4A0C-984A-055E430757E1}tf67328976_win32</Template>
  <TotalTime>0</TotalTime>
  <Words>199</Words>
  <Application>Microsoft Office PowerPoint</Application>
  <PresentationFormat>Widescreen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Office-téma</vt:lpstr>
      <vt:lpstr>Feature selection for svms</vt:lpstr>
      <vt:lpstr>Overall structure</vt:lpstr>
      <vt:lpstr>Overall structure</vt:lpstr>
      <vt:lpstr>Motivation</vt:lpstr>
      <vt:lpstr>Motivation</vt:lpstr>
      <vt:lpstr>Method</vt:lpstr>
      <vt:lpstr>PowerPoint Presentation</vt:lpstr>
      <vt:lpstr>PowerPoint Presentation</vt:lpstr>
      <vt:lpstr>Overview of all Methods</vt:lpstr>
      <vt:lpstr>Summary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Botond Kovács</dc:creator>
  <cp:lastModifiedBy>Kovacs, Botond</cp:lastModifiedBy>
  <cp:revision>3</cp:revision>
  <dcterms:created xsi:type="dcterms:W3CDTF">2024-11-04T09:23:58Z</dcterms:created>
  <dcterms:modified xsi:type="dcterms:W3CDTF">2024-11-06T13:18:05Z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